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3"/>
    <p:sldId id="257" r:id="rId44"/>
    <p:sldId id="258" r:id="rId45"/>
    <p:sldId id="259" r:id="rId46"/>
    <p:sldId id="260" r:id="rId47"/>
    <p:sldId id="261" r:id="rId48"/>
    <p:sldId id="262" r:id="rId49"/>
    <p:sldId id="263" r:id="rId50"/>
    <p:sldId id="264" r:id="rId51"/>
    <p:sldId id="265" r:id="rId5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Extra-Light" charset="1" panose="00000300000000000000"/>
      <p:regular r:id="rId16"/>
    </p:embeddedFont>
    <p:embeddedFont>
      <p:font typeface="Poppins Extra-Light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  <p:embeddedFont>
      <p:font typeface="Hind Guntur" charset="1" panose="02000000000000000000"/>
      <p:regular r:id="rId28"/>
    </p:embeddedFont>
    <p:embeddedFont>
      <p:font typeface="Hind Guntur Bold" charset="1" panose="02000000000000000000"/>
      <p:regular r:id="rId29"/>
    </p:embeddedFont>
    <p:embeddedFont>
      <p:font typeface="Hind Guntur Light" charset="1" panose="02000000000000000000"/>
      <p:regular r:id="rId30"/>
    </p:embeddedFont>
    <p:embeddedFont>
      <p:font typeface="Hind Guntur Medium" charset="1" panose="02000000000000000000"/>
      <p:regular r:id="rId31"/>
    </p:embeddedFont>
    <p:embeddedFont>
      <p:font typeface="Hind Guntur Semi-Bold" charset="1" panose="02000000000000000000"/>
      <p:regular r:id="rId32"/>
    </p:embeddedFont>
    <p:embeddedFont>
      <p:font typeface="Lato" charset="1" panose="020F0502020204030203"/>
      <p:regular r:id="rId33"/>
    </p:embeddedFont>
    <p:embeddedFont>
      <p:font typeface="Lato Bold" charset="1" panose="020F0502020204030203"/>
      <p:regular r:id="rId34"/>
    </p:embeddedFont>
    <p:embeddedFont>
      <p:font typeface="Lato Italics" charset="1" panose="020F0502020204030203"/>
      <p:regular r:id="rId35"/>
    </p:embeddedFont>
    <p:embeddedFont>
      <p:font typeface="Lato Bold Italics" charset="1" panose="020F0502020204030203"/>
      <p:regular r:id="rId36"/>
    </p:embeddedFont>
    <p:embeddedFont>
      <p:font typeface="Lato Thin" charset="1" panose="020F0502020204030203"/>
      <p:regular r:id="rId37"/>
    </p:embeddedFont>
    <p:embeddedFont>
      <p:font typeface="Lato Thin Italics" charset="1" panose="020F0502020204030203"/>
      <p:regular r:id="rId38"/>
    </p:embeddedFont>
    <p:embeddedFont>
      <p:font typeface="Lato Light" charset="1" panose="020F0502020204030203"/>
      <p:regular r:id="rId39"/>
    </p:embeddedFont>
    <p:embeddedFont>
      <p:font typeface="Lato Light Italics" charset="1" panose="020F0502020204030203"/>
      <p:regular r:id="rId40"/>
    </p:embeddedFont>
    <p:embeddedFont>
      <p:font typeface="Lato Heavy" charset="1" panose="020F0502020204030203"/>
      <p:regular r:id="rId41"/>
    </p:embeddedFont>
    <p:embeddedFont>
      <p:font typeface="Lato Heavy Italics" charset="1" panose="020F0502020204030203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slides/slide1.xml" Type="http://schemas.openxmlformats.org/officeDocument/2006/relationships/slide"/><Relationship Id="rId44" Target="slides/slide2.xml" Type="http://schemas.openxmlformats.org/officeDocument/2006/relationships/slide"/><Relationship Id="rId45" Target="slides/slide3.xml" Type="http://schemas.openxmlformats.org/officeDocument/2006/relationships/slide"/><Relationship Id="rId46" Target="slides/slide4.xml" Type="http://schemas.openxmlformats.org/officeDocument/2006/relationships/slide"/><Relationship Id="rId47" Target="slides/slide5.xml" Type="http://schemas.openxmlformats.org/officeDocument/2006/relationships/slide"/><Relationship Id="rId48" Target="slides/slide6.xml" Type="http://schemas.openxmlformats.org/officeDocument/2006/relationships/slide"/><Relationship Id="rId49" Target="slides/slide7.xml" Type="http://schemas.openxmlformats.org/officeDocument/2006/relationships/slide"/><Relationship Id="rId5" Target="tableStyles.xml" Type="http://schemas.openxmlformats.org/officeDocument/2006/relationships/tableStyles"/><Relationship Id="rId50" Target="slides/slide8.xml" Type="http://schemas.openxmlformats.org/officeDocument/2006/relationships/slide"/><Relationship Id="rId51" Target="slides/slide9.xml" Type="http://schemas.openxmlformats.org/officeDocument/2006/relationships/slide"/><Relationship Id="rId52" Target="slides/slide10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526343" y="7579646"/>
            <a:ext cx="2668690" cy="0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8526343" y="1028700"/>
            <a:ext cx="270666" cy="270666"/>
            <a:chOff x="0" y="0"/>
            <a:chExt cx="410196" cy="41019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0196" cy="410196"/>
            </a:xfrm>
            <a:custGeom>
              <a:avLst/>
              <a:gdLst/>
              <a:ahLst/>
              <a:cxnLst/>
              <a:rect r="r" b="b" t="t" l="l"/>
              <a:pathLst>
                <a:path h="410196" w="410196">
                  <a:moveTo>
                    <a:pt x="0" y="0"/>
                  </a:moveTo>
                  <a:lnTo>
                    <a:pt x="410196" y="0"/>
                  </a:lnTo>
                  <a:lnTo>
                    <a:pt x="410196" y="410196"/>
                  </a:lnTo>
                  <a:lnTo>
                    <a:pt x="0" y="410196"/>
                  </a:lnTo>
                  <a:close/>
                </a:path>
              </a:pathLst>
            </a:custGeom>
            <a:solidFill>
              <a:srgbClr val="3D3D3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10196" cy="4482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470299" y="8987634"/>
            <a:ext cx="270666" cy="270666"/>
            <a:chOff x="0" y="0"/>
            <a:chExt cx="410196" cy="4101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10196" cy="410196"/>
            </a:xfrm>
            <a:custGeom>
              <a:avLst/>
              <a:gdLst/>
              <a:ahLst/>
              <a:cxnLst/>
              <a:rect r="r" b="b" t="t" l="l"/>
              <a:pathLst>
                <a:path h="410196" w="410196">
                  <a:moveTo>
                    <a:pt x="0" y="0"/>
                  </a:moveTo>
                  <a:lnTo>
                    <a:pt x="410196" y="0"/>
                  </a:lnTo>
                  <a:lnTo>
                    <a:pt x="410196" y="410196"/>
                  </a:lnTo>
                  <a:lnTo>
                    <a:pt x="0" y="410196"/>
                  </a:lnTo>
                  <a:close/>
                </a:path>
              </a:pathLst>
            </a:custGeom>
            <a:solidFill>
              <a:srgbClr val="3D3D3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10196" cy="4482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75098" y="1187768"/>
            <a:ext cx="6094824" cy="7694137"/>
          </a:xfrm>
          <a:custGeom>
            <a:avLst/>
            <a:gdLst/>
            <a:ahLst/>
            <a:cxnLst/>
            <a:rect r="r" b="b" t="t" l="l"/>
            <a:pathLst>
              <a:path h="7694137" w="6094824">
                <a:moveTo>
                  <a:pt x="0" y="0"/>
                </a:moveTo>
                <a:lnTo>
                  <a:pt x="6094824" y="0"/>
                </a:lnTo>
                <a:lnTo>
                  <a:pt x="6094824" y="7694137"/>
                </a:lnTo>
                <a:lnTo>
                  <a:pt x="0" y="76941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92739" b="0"/>
            </a:stretch>
          </a:blipFill>
          <a:ln w="38100" cap="sq">
            <a:solidFill>
              <a:srgbClr val="BBBBB8"/>
            </a:solidFill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8526343" y="7895750"/>
            <a:ext cx="6483402" cy="148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0"/>
              </a:lnSpc>
            </a:pPr>
            <a:r>
              <a:rPr lang="en-US" sz="2800">
                <a:solidFill>
                  <a:srgbClr val="3D3D3D"/>
                </a:solidFill>
                <a:latin typeface="Lato"/>
              </a:rPr>
              <a:t>Nguyễn Đình Danh - 52100878</a:t>
            </a:r>
          </a:p>
          <a:p>
            <a:pPr>
              <a:lnSpc>
                <a:spcPts val="3920"/>
              </a:lnSpc>
            </a:pPr>
            <a:r>
              <a:rPr lang="en-US" sz="2800">
                <a:solidFill>
                  <a:srgbClr val="3D3D3D"/>
                </a:solidFill>
                <a:latin typeface="Lato"/>
              </a:rPr>
              <a:t>Trương Bỉnh Thuận - 52100322</a:t>
            </a:r>
          </a:p>
          <a:p>
            <a:pPr>
              <a:lnSpc>
                <a:spcPts val="3920"/>
              </a:lnSpc>
            </a:pPr>
            <a:r>
              <a:rPr lang="en-US" sz="2800">
                <a:solidFill>
                  <a:srgbClr val="3D3D3D"/>
                </a:solidFill>
                <a:latin typeface="Lato"/>
              </a:rPr>
              <a:t>Trần Thị Vẹn - 52100674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27778" y="971550"/>
            <a:ext cx="417785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3D3D3D"/>
                </a:solidFill>
                <a:latin typeface="Poppins"/>
              </a:rPr>
              <a:t>Ton Duc Thang University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526343" y="1851662"/>
            <a:ext cx="9214622" cy="5632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400"/>
              </a:lnSpc>
            </a:pPr>
            <a:r>
              <a:rPr lang="en-US" sz="6000">
                <a:solidFill>
                  <a:srgbClr val="3D3D3D"/>
                </a:solidFill>
                <a:latin typeface="Lato Bold"/>
              </a:rPr>
              <a:t>HỆ THỐNG </a:t>
            </a:r>
          </a:p>
          <a:p>
            <a:pPr algn="just">
              <a:lnSpc>
                <a:spcPts val="8400"/>
              </a:lnSpc>
            </a:pPr>
            <a:r>
              <a:rPr lang="en-US" sz="6000">
                <a:solidFill>
                  <a:srgbClr val="3D3D3D"/>
                </a:solidFill>
                <a:latin typeface="Lato Bold"/>
              </a:rPr>
              <a:t>DỰ BÁO THỜI TIẾT &amp; TÌNH HÌNH GIAO THÔNG TẠI KHU VỰC</a:t>
            </a:r>
          </a:p>
          <a:p>
            <a:pPr algn="just">
              <a:lnSpc>
                <a:spcPts val="11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87589" y="4048125"/>
            <a:ext cx="9163822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>
                <a:solidFill>
                  <a:srgbClr val="3D3D3D"/>
                </a:solidFill>
                <a:latin typeface="Lato Bold"/>
              </a:rPr>
              <a:t>Cảm ơn thầy cô và các bạn đã lắng nghe</a:t>
            </a:r>
          </a:p>
        </p:txBody>
      </p:sp>
      <p:sp>
        <p:nvSpPr>
          <p:cNvPr name="AutoShape 3" id="3"/>
          <p:cNvSpPr/>
          <p:nvPr/>
        </p:nvSpPr>
        <p:spPr>
          <a:xfrm>
            <a:off x="5610611" y="1014412"/>
            <a:ext cx="6917777" cy="0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5685111" y="9272588"/>
            <a:ext cx="6917777" cy="0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0" y="1028700"/>
            <a:ext cx="2670691" cy="14287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4588609" y="1014425"/>
            <a:ext cx="2670691" cy="14275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699391" y="629602"/>
            <a:ext cx="10889218" cy="88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6400" spc="320">
                <a:solidFill>
                  <a:srgbClr val="000000"/>
                </a:solidFill>
                <a:latin typeface="Lato Bold"/>
              </a:rPr>
              <a:t>THÀNH PHẦN CHÍNH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5322" y="1928495"/>
            <a:ext cx="16184618" cy="8358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28373" indent="-464186" lvl="1">
              <a:lnSpc>
                <a:spcPts val="6020"/>
              </a:lnSpc>
              <a:spcBef>
                <a:spcPct val="0"/>
              </a:spcBef>
              <a:buFont typeface="Arial"/>
              <a:buChar char="•"/>
            </a:pPr>
            <a:r>
              <a:rPr lang="en-US" sz="4300" spc="430">
                <a:solidFill>
                  <a:srgbClr val="000000"/>
                </a:solidFill>
                <a:latin typeface="Lato"/>
              </a:rPr>
              <a:t>Thiết bị thu dữ liệu: bao gồm các cảm biến và module, có thể lắp đặt tại các nút giao thông đông đúc.</a:t>
            </a:r>
          </a:p>
          <a:p>
            <a:pPr marL="928373" indent="-464186" lvl="1">
              <a:lnSpc>
                <a:spcPts val="6020"/>
              </a:lnSpc>
              <a:spcBef>
                <a:spcPct val="0"/>
              </a:spcBef>
              <a:buFont typeface="Arial"/>
              <a:buChar char="•"/>
            </a:pPr>
            <a:r>
              <a:rPr lang="en-US" sz="4300" spc="430">
                <a:solidFill>
                  <a:srgbClr val="000000"/>
                </a:solidFill>
                <a:latin typeface="Lato"/>
              </a:rPr>
              <a:t>Hệ thống xử lí: Bao gồm mô hình học máy được huấn luyện trên tập dữ liệu có sẵn và dữ liệu thu thập được; Thingspeak để mô hình hoá dữ liệu và Firebase để lưu data output.</a:t>
            </a:r>
          </a:p>
          <a:p>
            <a:pPr marL="928373" indent="-464186" lvl="1">
              <a:lnSpc>
                <a:spcPts val="6020"/>
              </a:lnSpc>
              <a:spcBef>
                <a:spcPct val="0"/>
              </a:spcBef>
              <a:buFont typeface="Arial"/>
              <a:buChar char="•"/>
            </a:pPr>
            <a:r>
              <a:rPr lang="en-US" sz="4300" spc="430">
                <a:solidFill>
                  <a:srgbClr val="000000"/>
                </a:solidFill>
                <a:latin typeface="Lato"/>
              </a:rPr>
              <a:t>Phần mềm hiển thị: hiển thị tình hình thời tiết và tình hình giao thông hiện tại cũng như các dự báo sắp tới.</a:t>
            </a:r>
          </a:p>
          <a:p>
            <a:pPr>
              <a:lnSpc>
                <a:spcPts val="60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082" y="963861"/>
            <a:ext cx="18292082" cy="8227764"/>
          </a:xfrm>
          <a:custGeom>
            <a:avLst/>
            <a:gdLst/>
            <a:ahLst/>
            <a:cxnLst/>
            <a:rect r="r" b="b" t="t" l="l"/>
            <a:pathLst>
              <a:path h="8227764" w="18292082">
                <a:moveTo>
                  <a:pt x="0" y="0"/>
                </a:moveTo>
                <a:lnTo>
                  <a:pt x="18292082" y="0"/>
                </a:lnTo>
                <a:lnTo>
                  <a:pt x="18292082" y="8227764"/>
                </a:lnTo>
                <a:lnTo>
                  <a:pt x="0" y="82277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351822" y="9191625"/>
            <a:ext cx="11650424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>
                <a:solidFill>
                  <a:srgbClr val="3D3D3D"/>
                </a:solidFill>
                <a:latin typeface="Lato"/>
              </a:rPr>
              <a:t>Sơ đồ hệ thống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751" y="0"/>
            <a:ext cx="17020123" cy="9752321"/>
          </a:xfrm>
          <a:custGeom>
            <a:avLst/>
            <a:gdLst/>
            <a:ahLst/>
            <a:cxnLst/>
            <a:rect r="r" b="b" t="t" l="l"/>
            <a:pathLst>
              <a:path h="9752321" w="17020123">
                <a:moveTo>
                  <a:pt x="0" y="0"/>
                </a:moveTo>
                <a:lnTo>
                  <a:pt x="17020123" y="0"/>
                </a:lnTo>
                <a:lnTo>
                  <a:pt x="17020123" y="9752321"/>
                </a:lnTo>
                <a:lnTo>
                  <a:pt x="0" y="97523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493507" y="8351309"/>
            <a:ext cx="6368710" cy="173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0"/>
              </a:lnSpc>
            </a:pPr>
            <a:r>
              <a:rPr lang="en-US" sz="5700">
                <a:solidFill>
                  <a:srgbClr val="3D3D3D"/>
                </a:solidFill>
                <a:latin typeface="Lato"/>
              </a:rPr>
              <a:t>LƯU ĐỒ CÁC BƯỚC XỬ LÍ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6278333" y="7370064"/>
            <a:ext cx="28574" cy="2402629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H="true" flipV="true">
            <a:off x="16292620" y="514393"/>
            <a:ext cx="14286" cy="2402543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3660409" cy="10174129"/>
          </a:xfrm>
          <a:custGeom>
            <a:avLst/>
            <a:gdLst/>
            <a:ahLst/>
            <a:cxnLst/>
            <a:rect r="r" b="b" t="t" l="l"/>
            <a:pathLst>
              <a:path h="10174129" w="13660409">
                <a:moveTo>
                  <a:pt x="0" y="0"/>
                </a:moveTo>
                <a:lnTo>
                  <a:pt x="13660409" y="0"/>
                </a:lnTo>
                <a:lnTo>
                  <a:pt x="13660409" y="10174129"/>
                </a:lnTo>
                <a:lnTo>
                  <a:pt x="0" y="1017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64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547214" y="2764536"/>
            <a:ext cx="3519385" cy="4605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16"/>
              </a:lnSpc>
            </a:pPr>
            <a:r>
              <a:rPr lang="en-US" sz="6400" spc="768">
                <a:solidFill>
                  <a:srgbClr val="000000"/>
                </a:solidFill>
                <a:latin typeface="Lato Bold"/>
              </a:rPr>
              <a:t>THIẾT BỊ THU DỮ LIỆU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400379"/>
            <a:ext cx="18049731" cy="6631294"/>
          </a:xfrm>
          <a:custGeom>
            <a:avLst/>
            <a:gdLst/>
            <a:ahLst/>
            <a:cxnLst/>
            <a:rect r="r" b="b" t="t" l="l"/>
            <a:pathLst>
              <a:path h="6631294" w="18049731">
                <a:moveTo>
                  <a:pt x="0" y="0"/>
                </a:moveTo>
                <a:lnTo>
                  <a:pt x="18049731" y="0"/>
                </a:lnTo>
                <a:lnTo>
                  <a:pt x="18049731" y="6631293"/>
                </a:lnTo>
                <a:lnTo>
                  <a:pt x="0" y="66312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10245" y="984622"/>
            <a:ext cx="4081342" cy="27230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3453866" y="984622"/>
            <a:ext cx="4834134" cy="19231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191587" y="585524"/>
            <a:ext cx="9262279" cy="88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6400" spc="320">
                <a:solidFill>
                  <a:srgbClr val="000000"/>
                </a:solidFill>
                <a:latin typeface="Lato Bold"/>
              </a:rPr>
              <a:t>TÌM VÀ XỬ LÍ DATA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10245" y="998909"/>
            <a:ext cx="1256239" cy="12942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7599397" y="998909"/>
            <a:ext cx="688603" cy="4943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366484" y="599811"/>
            <a:ext cx="16232913" cy="88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6400" spc="320">
                <a:solidFill>
                  <a:srgbClr val="000000"/>
                </a:solidFill>
                <a:latin typeface="Lato Bold"/>
              </a:rPr>
              <a:t>HUẤN LUYỆN VÀ ĐÁNH GIÁ MÔ HÌNH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20593" y="1699215"/>
            <a:ext cx="18067510" cy="8587785"/>
          </a:xfrm>
          <a:custGeom>
            <a:avLst/>
            <a:gdLst/>
            <a:ahLst/>
            <a:cxnLst/>
            <a:rect r="r" b="b" t="t" l="l"/>
            <a:pathLst>
              <a:path h="8587785" w="18067510">
                <a:moveTo>
                  <a:pt x="0" y="0"/>
                </a:moveTo>
                <a:lnTo>
                  <a:pt x="18067510" y="0"/>
                </a:lnTo>
                <a:lnTo>
                  <a:pt x="18067510" y="8587785"/>
                </a:lnTo>
                <a:lnTo>
                  <a:pt x="0" y="85877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64749" y="543877"/>
            <a:ext cx="1876348" cy="0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6247306" y="543877"/>
            <a:ext cx="1983047" cy="0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04908" y="1366136"/>
            <a:ext cx="16678184" cy="9381479"/>
          </a:xfrm>
          <a:custGeom>
            <a:avLst/>
            <a:gdLst/>
            <a:ahLst/>
            <a:cxnLst/>
            <a:rect r="r" b="b" t="t" l="l"/>
            <a:pathLst>
              <a:path h="9381479" w="16678184">
                <a:moveTo>
                  <a:pt x="0" y="0"/>
                </a:moveTo>
                <a:lnTo>
                  <a:pt x="16678184" y="0"/>
                </a:lnTo>
                <a:lnTo>
                  <a:pt x="16678184" y="9381479"/>
                </a:lnTo>
                <a:lnTo>
                  <a:pt x="0" y="93814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41097" y="144780"/>
            <a:ext cx="14206209" cy="88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6400" spc="320">
                <a:solidFill>
                  <a:srgbClr val="000000"/>
                </a:solidFill>
                <a:latin typeface="Lato Bold"/>
              </a:rPr>
              <a:t>XÂY DỰNG ỨNG DỤNG HIỂN THỊ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8634" y="1028700"/>
            <a:ext cx="270666" cy="270666"/>
            <a:chOff x="0" y="0"/>
            <a:chExt cx="410196" cy="4101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0196" cy="410196"/>
            </a:xfrm>
            <a:custGeom>
              <a:avLst/>
              <a:gdLst/>
              <a:ahLst/>
              <a:cxnLst/>
              <a:rect r="r" b="b" t="t" l="l"/>
              <a:pathLst>
                <a:path h="410196" w="410196">
                  <a:moveTo>
                    <a:pt x="0" y="0"/>
                  </a:moveTo>
                  <a:lnTo>
                    <a:pt x="410196" y="0"/>
                  </a:lnTo>
                  <a:lnTo>
                    <a:pt x="410196" y="410196"/>
                  </a:lnTo>
                  <a:lnTo>
                    <a:pt x="0" y="410196"/>
                  </a:lnTo>
                  <a:close/>
                </a:path>
              </a:pathLst>
            </a:custGeom>
            <a:solidFill>
              <a:srgbClr val="3D3D3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0196" cy="4482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379670" y="1299366"/>
            <a:ext cx="5211592" cy="8583472"/>
          </a:xfrm>
          <a:custGeom>
            <a:avLst/>
            <a:gdLst/>
            <a:ahLst/>
            <a:cxnLst/>
            <a:rect r="r" b="b" t="t" l="l"/>
            <a:pathLst>
              <a:path h="8583472" w="5211592">
                <a:moveTo>
                  <a:pt x="0" y="0"/>
                </a:moveTo>
                <a:lnTo>
                  <a:pt x="5211592" y="0"/>
                </a:lnTo>
                <a:lnTo>
                  <a:pt x="5211592" y="8583472"/>
                </a:lnTo>
                <a:lnTo>
                  <a:pt x="0" y="8583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4925"/>
            </a:stretch>
          </a:blipFill>
        </p:spPr>
      </p:sp>
      <p:sp>
        <p:nvSpPr>
          <p:cNvPr name="AutoShape 6" id="6"/>
          <p:cNvSpPr/>
          <p:nvPr/>
        </p:nvSpPr>
        <p:spPr>
          <a:xfrm flipV="true">
            <a:off x="55145" y="677865"/>
            <a:ext cx="3169648" cy="14287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5097221" y="677865"/>
            <a:ext cx="3135679" cy="6289"/>
          </a:xfrm>
          <a:prstGeom prst="line">
            <a:avLst/>
          </a:prstGeom>
          <a:ln cap="flat" w="28575">
            <a:solidFill>
              <a:srgbClr val="3D3D3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0074543" y="1299366"/>
            <a:ext cx="5022677" cy="8583472"/>
          </a:xfrm>
          <a:custGeom>
            <a:avLst/>
            <a:gdLst/>
            <a:ahLst/>
            <a:cxnLst/>
            <a:rect r="r" b="b" t="t" l="l"/>
            <a:pathLst>
              <a:path h="8583472" w="5022677">
                <a:moveTo>
                  <a:pt x="0" y="0"/>
                </a:moveTo>
                <a:lnTo>
                  <a:pt x="5022678" y="0"/>
                </a:lnTo>
                <a:lnTo>
                  <a:pt x="5022678" y="8583472"/>
                </a:lnTo>
                <a:lnTo>
                  <a:pt x="0" y="85834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30034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224793" y="278768"/>
            <a:ext cx="11872428" cy="88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6400" spc="320">
                <a:solidFill>
                  <a:srgbClr val="000000"/>
                </a:solidFill>
                <a:latin typeface="Lato Bold"/>
              </a:rPr>
              <a:t>GIAO DIỆN APP HIỂN THỊ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DAF0CcEcYyA</dc:identifier>
  <dcterms:modified xsi:type="dcterms:W3CDTF">2011-08-01T06:04:30Z</dcterms:modified>
  <cp:revision>1</cp:revision>
  <dc:title>Bản sao của Bản sao của Black White Minimalist About Minimalism Presentation</dc:title>
</cp:coreProperties>
</file>

<file path=docProps/thumbnail.jpeg>
</file>